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60" r:id="rId2"/>
    <p:sldId id="262" r:id="rId3"/>
    <p:sldId id="261" r:id="rId4"/>
    <p:sldId id="281" r:id="rId5"/>
    <p:sldId id="3045" r:id="rId6"/>
    <p:sldId id="3046" r:id="rId7"/>
    <p:sldId id="3047" r:id="rId8"/>
    <p:sldId id="1219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337"/>
    <a:srgbClr val="192B3C"/>
    <a:srgbClr val="4C749A"/>
    <a:srgbClr val="00396F"/>
    <a:srgbClr val="4C759A"/>
    <a:srgbClr val="466686"/>
    <a:srgbClr val="4C6276"/>
    <a:srgbClr val="4C759B"/>
    <a:srgbClr val="668AAA"/>
    <a:srgbClr val="587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4" y="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坤雅 钱" userId="2bb6e5ef92076ac3" providerId="LiveId" clId="{C70B2234-ED34-4C57-8DBA-A99E03EC1E51}"/>
    <pc:docChg chg="custSel modSld">
      <pc:chgData name="坤雅 钱" userId="2bb6e5ef92076ac3" providerId="LiveId" clId="{C70B2234-ED34-4C57-8DBA-A99E03EC1E51}" dt="2024-06-17T07:41:17.876" v="7" actId="478"/>
      <pc:docMkLst>
        <pc:docMk/>
      </pc:docMkLst>
      <pc:sldChg chg="modSp mod">
        <pc:chgData name="坤雅 钱" userId="2bb6e5ef92076ac3" providerId="LiveId" clId="{C70B2234-ED34-4C57-8DBA-A99E03EC1E51}" dt="2024-06-17T07:41:06.337" v="4" actId="20577"/>
        <pc:sldMkLst>
          <pc:docMk/>
          <pc:sldMk cId="0" sldId="260"/>
        </pc:sldMkLst>
        <pc:spChg chg="mod">
          <ac:chgData name="坤雅 钱" userId="2bb6e5ef92076ac3" providerId="LiveId" clId="{C70B2234-ED34-4C57-8DBA-A99E03EC1E51}" dt="2024-06-17T07:41:06.337" v="4" actId="20577"/>
          <ac:spMkLst>
            <pc:docMk/>
            <pc:sldMk cId="0" sldId="260"/>
            <ac:spMk id="27" creationId="{00000000-0000-0000-0000-000000000000}"/>
          </ac:spMkLst>
        </pc:spChg>
      </pc:sldChg>
      <pc:sldChg chg="delSp mod">
        <pc:chgData name="坤雅 钱" userId="2bb6e5ef92076ac3" providerId="LiveId" clId="{C70B2234-ED34-4C57-8DBA-A99E03EC1E51}" dt="2024-06-17T07:41:17.876" v="7" actId="478"/>
        <pc:sldMkLst>
          <pc:docMk/>
          <pc:sldMk cId="0" sldId="261"/>
        </pc:sldMkLst>
        <pc:spChg chg="del">
          <ac:chgData name="坤雅 钱" userId="2bb6e5ef92076ac3" providerId="LiveId" clId="{C70B2234-ED34-4C57-8DBA-A99E03EC1E51}" dt="2024-06-17T07:41:15.265" v="5" actId="478"/>
          <ac:spMkLst>
            <pc:docMk/>
            <pc:sldMk cId="0" sldId="261"/>
            <ac:spMk id="11" creationId="{00000000-0000-0000-0000-000000000000}"/>
          </ac:spMkLst>
        </pc:spChg>
        <pc:spChg chg="del">
          <ac:chgData name="坤雅 钱" userId="2bb6e5ef92076ac3" providerId="LiveId" clId="{C70B2234-ED34-4C57-8DBA-A99E03EC1E51}" dt="2024-06-17T07:41:16.600" v="6" actId="47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坤雅 钱" userId="2bb6e5ef92076ac3" providerId="LiveId" clId="{C70B2234-ED34-4C57-8DBA-A99E03EC1E51}" dt="2024-06-17T07:41:17.876" v="7" actId="478"/>
          <ac:spMkLst>
            <pc:docMk/>
            <pc:sldMk cId="0" sldId="261"/>
            <ac:spMk id="1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74862-9F8A-40DC-9B0A-8EC3C4273973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6E0A-E7D7-481E-9298-3A6879E82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2E64D53-D3EE-45CF-9570-A03CABAC9A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2E64D53-D3EE-45CF-9570-A03CABAC9A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89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1">
                  <a:lumMod val="85000"/>
                  <a:lumOff val="15000"/>
                  <a:alpha val="87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7"/>
          <a:stretch>
            <a:fillRect/>
          </a:stretch>
        </p:blipFill>
        <p:spPr>
          <a:xfrm>
            <a:off x="1" y="0"/>
            <a:ext cx="4502552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" y="0"/>
            <a:ext cx="45025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0"/>
              <a:ext cx="12192001" cy="6858000"/>
              <a:chOff x="-1" y="0"/>
              <a:chExt cx="12192001" cy="68580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79" r="8932" b="10380"/>
              <a:stretch>
                <a:fillRect/>
              </a:stretch>
            </p:blipFill>
            <p:spPr>
              <a:xfrm>
                <a:off x="6759615" y="0"/>
                <a:ext cx="5432385" cy="68580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-1" y="0"/>
                <a:ext cx="10764457" cy="6858000"/>
              </a:xfrm>
              <a:prstGeom prst="rect">
                <a:avLst/>
              </a:prstGeom>
              <a:gradFill flip="none" rotWithShape="1">
                <a:gsLst>
                  <a:gs pos="66000">
                    <a:srgbClr val="467BB3"/>
                  </a:gs>
                  <a:gs pos="100000">
                    <a:srgbClr val="5494D3">
                      <a:alpha val="0"/>
                    </a:srgbClr>
                  </a:gs>
                  <a:gs pos="0">
                    <a:srgbClr val="152543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" panose="020B0400000000000000" charset="-122"/>
                  <a:cs typeface="+mn-cs"/>
                </a:endParaRPr>
              </a:p>
            </p:txBody>
          </p:sp>
        </p:grpSp>
        <p:sp>
          <p:nvSpPr>
            <p:cNvPr id="8" name="矩形 7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3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" panose="020B0400000000000000" charset="-122"/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gradFill flip="none" rotWithShape="1">
            <a:gsLst>
              <a:gs pos="0">
                <a:srgbClr val="4C6276"/>
              </a:gs>
              <a:gs pos="100000">
                <a:srgbClr val="4C759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016240" y="2148840"/>
            <a:ext cx="5806440" cy="5699759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 l="-27342" t="-31671" r="-31057" b="-287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178653" y="1096704"/>
            <a:ext cx="4442969" cy="4932743"/>
            <a:chOff x="6628436" y="1108277"/>
            <a:chExt cx="4857509" cy="4932743"/>
          </a:xfrm>
        </p:grpSpPr>
        <p:sp useBgFill="1">
          <p:nvSpPr>
            <p:cNvPr id="2" name="平行四边形 1"/>
            <p:cNvSpPr/>
            <p:nvPr/>
          </p:nvSpPr>
          <p:spPr>
            <a:xfrm>
              <a:off x="6628436" y="1405704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8" name="平行四边形 7"/>
            <p:cNvSpPr/>
            <p:nvPr/>
          </p:nvSpPr>
          <p:spPr>
            <a:xfrm>
              <a:off x="8077200" y="1108277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9" name="平行四边形 8"/>
            <p:cNvSpPr/>
            <p:nvPr/>
          </p:nvSpPr>
          <p:spPr>
            <a:xfrm>
              <a:off x="9410218" y="1422722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853890" y="5177312"/>
            <a:ext cx="2366222" cy="400110"/>
            <a:chOff x="3853890" y="5177312"/>
            <a:chExt cx="2366222" cy="400110"/>
          </a:xfrm>
        </p:grpSpPr>
        <p:grpSp>
          <p:nvGrpSpPr>
            <p:cNvPr id="20" name="组合 19"/>
            <p:cNvGrpSpPr/>
            <p:nvPr/>
          </p:nvGrpSpPr>
          <p:grpSpPr>
            <a:xfrm>
              <a:off x="3853890" y="5204697"/>
              <a:ext cx="447968" cy="345340"/>
              <a:chOff x="783014" y="4863268"/>
              <a:chExt cx="447968" cy="345340"/>
            </a:xfrm>
          </p:grpSpPr>
          <p:sp>
            <p:nvSpPr>
              <p:cNvPr id="21" name="平行四边形 20"/>
              <p:cNvSpPr/>
              <p:nvPr/>
            </p:nvSpPr>
            <p:spPr>
              <a:xfrm>
                <a:off x="783014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/>
              <p:cNvSpPr/>
              <p:nvPr/>
            </p:nvSpPr>
            <p:spPr>
              <a:xfrm>
                <a:off x="1006998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313821" y="5177312"/>
              <a:ext cx="19062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2024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844783" y="2242284"/>
            <a:ext cx="6690166" cy="1005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54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第十组汇报</a:t>
            </a:r>
            <a:r>
              <a:rPr lang="en-US" altLang="zh-CN" sz="54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5400" b="1" dirty="0">
              <a:solidFill>
                <a:srgbClr val="F6B3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952399" y="3429000"/>
            <a:ext cx="482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头: 五边形 9"/>
          <p:cNvSpPr/>
          <p:nvPr/>
        </p:nvSpPr>
        <p:spPr>
          <a:xfrm>
            <a:off x="0" y="3060530"/>
            <a:ext cx="5544274" cy="1423687"/>
          </a:xfrm>
          <a:prstGeom prst="homePlate">
            <a:avLst/>
          </a:prstGeom>
          <a:solidFill>
            <a:srgbClr val="F6B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5" r="52494"/>
          <a:stretch>
            <a:fillRect/>
          </a:stretch>
        </p:blipFill>
        <p:spPr>
          <a:xfrm>
            <a:off x="265053" y="206536"/>
            <a:ext cx="2179055" cy="63927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84812" y="3218375"/>
            <a:ext cx="27422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b="1" i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597990" y="2189922"/>
            <a:ext cx="3251430" cy="707886"/>
            <a:chOff x="5817427" y="1340340"/>
            <a:chExt cx="3251430" cy="707886"/>
          </a:xfrm>
        </p:grpSpPr>
        <p:grpSp>
          <p:nvGrpSpPr>
            <p:cNvPr id="14" name="组合 13"/>
            <p:cNvGrpSpPr/>
            <p:nvPr/>
          </p:nvGrpSpPr>
          <p:grpSpPr>
            <a:xfrm>
              <a:off x="5817427" y="1356149"/>
              <a:ext cx="679374" cy="676268"/>
              <a:chOff x="725726" y="1781746"/>
              <a:chExt cx="515267" cy="523265"/>
            </a:xfrm>
          </p:grpSpPr>
          <p:sp>
            <p:nvSpPr>
              <p:cNvPr id="15" name="椭圆 14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85846" y="1847657"/>
                <a:ext cx="453732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01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6832347" y="1340340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小组汇报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37792" y="3227808"/>
            <a:ext cx="3251430" cy="707886"/>
            <a:chOff x="5817427" y="2405594"/>
            <a:chExt cx="3251430" cy="7078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817427" y="2426572"/>
              <a:ext cx="679374" cy="665931"/>
              <a:chOff x="725726" y="1781746"/>
              <a:chExt cx="515267" cy="515267"/>
            </a:xfrm>
          </p:grpSpPr>
          <p:sp>
            <p:nvSpPr>
              <p:cNvPr id="27" name="椭圆 26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82836" y="1836957"/>
                <a:ext cx="422122" cy="404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02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832347" y="2405594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1200" y="1444483"/>
            <a:ext cx="8229600" cy="3600270"/>
            <a:chOff x="1619250" y="1571805"/>
            <a:chExt cx="8229600" cy="3600270"/>
          </a:xfrm>
        </p:grpSpPr>
        <p:sp>
          <p:nvSpPr>
            <p:cNvPr id="3" name="矩形 2"/>
            <p:cNvSpPr/>
            <p:nvPr/>
          </p:nvSpPr>
          <p:spPr>
            <a:xfrm>
              <a:off x="1619250" y="2085975"/>
              <a:ext cx="2981325" cy="30861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4" name="矩形 3"/>
            <p:cNvSpPr/>
            <p:nvPr/>
          </p:nvSpPr>
          <p:spPr>
            <a:xfrm>
              <a:off x="3090862" y="2614612"/>
              <a:ext cx="5767388" cy="1695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686050" y="2895600"/>
              <a:ext cx="7162800" cy="11336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6" name="文本框 5"/>
            <p:cNvSpPr txBox="1"/>
            <p:nvPr/>
          </p:nvSpPr>
          <p:spPr>
            <a:xfrm>
              <a:off x="3090862" y="1571805"/>
              <a:ext cx="1747381" cy="12003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7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  <a:endParaRPr lang="zh-CN" altLang="en-US" sz="7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5" r="52494"/>
          <a:stretch>
            <a:fillRect/>
          </a:stretch>
        </p:blipFill>
        <p:spPr>
          <a:xfrm>
            <a:off x="8130672" y="2129004"/>
            <a:ext cx="2179055" cy="6392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353737" y="3003098"/>
            <a:ext cx="4160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zh-CN" altLang="en-US" sz="4000" b="1" dirty="0">
                <a:solidFill>
                  <a:srgbClr val="101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小组汇报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î$ḻïḑe"/>
          <p:cNvSpPr/>
          <p:nvPr/>
        </p:nvSpPr>
        <p:spPr>
          <a:xfrm>
            <a:off x="-75236" y="5774634"/>
            <a:ext cx="12342471" cy="1107930"/>
          </a:xfrm>
          <a:prstGeom prst="rect">
            <a:avLst/>
          </a:prstGeom>
          <a:solidFill>
            <a:srgbClr val="192B3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2758" y="1502501"/>
            <a:ext cx="8297781" cy="2524927"/>
            <a:chOff x="610737" y="1885172"/>
            <a:chExt cx="3055741" cy="1810299"/>
          </a:xfrm>
        </p:grpSpPr>
        <p:sp>
          <p:nvSpPr>
            <p:cNvPr id="44" name="文本框 43"/>
            <p:cNvSpPr txBox="1"/>
            <p:nvPr/>
          </p:nvSpPr>
          <p:spPr>
            <a:xfrm>
              <a:off x="637146" y="1885172"/>
              <a:ext cx="3029332" cy="475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800" b="1" dirty="0">
                  <a:solidFill>
                    <a:srgbClr val="0039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本周期小组进行情况：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396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10737" y="2484240"/>
              <a:ext cx="2839128" cy="1211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1.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实现学生端选课功能和课程评价功能。</a:t>
              </a:r>
              <a:endParaRPr lang="en-US" altLang="zh-CN" b="1" dirty="0">
                <a:solidFill>
                  <a:srgbClr val="668AAA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2.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完成了教师端的添加和编辑课程信息以及所属课程的展示。 </a:t>
              </a:r>
              <a:endParaRPr lang="en-US" altLang="zh-CN" b="1" dirty="0">
                <a:solidFill>
                  <a:srgbClr val="668AAA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3.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完成了系统公共数据库的设计和书写。</a:t>
              </a:r>
              <a:endParaRPr lang="en-US" altLang="zh-CN" b="1" dirty="0">
                <a:solidFill>
                  <a:srgbClr val="668AAA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4.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完成了管理端对于教师和学生信息管理和编辑功能。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4917" y="1402648"/>
            <a:ext cx="8229600" cy="3600270"/>
            <a:chOff x="1619250" y="1571805"/>
            <a:chExt cx="8229600" cy="3600270"/>
          </a:xfrm>
        </p:grpSpPr>
        <p:sp>
          <p:nvSpPr>
            <p:cNvPr id="3" name="矩形 2"/>
            <p:cNvSpPr/>
            <p:nvPr/>
          </p:nvSpPr>
          <p:spPr>
            <a:xfrm>
              <a:off x="1619250" y="2085975"/>
              <a:ext cx="2981325" cy="30861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4" name="矩形 3"/>
            <p:cNvSpPr/>
            <p:nvPr/>
          </p:nvSpPr>
          <p:spPr>
            <a:xfrm>
              <a:off x="3090862" y="2614612"/>
              <a:ext cx="5767388" cy="1695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686050" y="2895600"/>
              <a:ext cx="7162800" cy="11336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6" name="文本框 5"/>
            <p:cNvSpPr txBox="1"/>
            <p:nvPr/>
          </p:nvSpPr>
          <p:spPr>
            <a:xfrm>
              <a:off x="3090862" y="1571805"/>
              <a:ext cx="1747381" cy="12003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7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  <a:endParaRPr lang="zh-CN" altLang="en-US" sz="7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5" r="52494"/>
          <a:stretch>
            <a:fillRect/>
          </a:stretch>
        </p:blipFill>
        <p:spPr>
          <a:xfrm>
            <a:off x="8130672" y="2129004"/>
            <a:ext cx="2179055" cy="6392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353737" y="3003098"/>
            <a:ext cx="4160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zh-CN" altLang="en-US" sz="4000" b="1" dirty="0">
                <a:solidFill>
                  <a:srgbClr val="101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AC4E826-E0B1-5F01-E366-379D0F8B9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2" y="916961"/>
            <a:ext cx="11430575" cy="41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0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302969-E6C6-60AD-7EC7-766A991A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04" y="429486"/>
            <a:ext cx="7460979" cy="59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4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32791" y="2305315"/>
            <a:ext cx="6690166" cy="1444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80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178653" y="1096704"/>
            <a:ext cx="4442969" cy="4932743"/>
            <a:chOff x="6628436" y="1108277"/>
            <a:chExt cx="4857509" cy="4932743"/>
          </a:xfrm>
        </p:grpSpPr>
        <p:sp useBgFill="1">
          <p:nvSpPr>
            <p:cNvPr id="5" name="平行四边形 4"/>
            <p:cNvSpPr/>
            <p:nvPr/>
          </p:nvSpPr>
          <p:spPr>
            <a:xfrm>
              <a:off x="6628436" y="1405704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6" name="平行四边形 5"/>
            <p:cNvSpPr/>
            <p:nvPr/>
          </p:nvSpPr>
          <p:spPr>
            <a:xfrm>
              <a:off x="8077200" y="1108277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7" name="平行四边形 6"/>
            <p:cNvSpPr/>
            <p:nvPr/>
          </p:nvSpPr>
          <p:spPr>
            <a:xfrm>
              <a:off x="9410218" y="1422722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976744" y="3866694"/>
            <a:ext cx="5802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I2MjQ1M2Y4NzE0YjdlZGI0ODZlNGVmNDQ0ZDYyZD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89</Words>
  <Application>Microsoft Office PowerPoint</Application>
  <PresentationFormat>宽屏</PresentationFormat>
  <Paragraphs>19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Palatino</vt:lpstr>
      <vt:lpstr>等线</vt:lpstr>
      <vt:lpstr>楷体</vt:lpstr>
      <vt:lpstr>思源黑体 CN</vt:lpstr>
      <vt:lpstr>微软雅黑</vt:lpstr>
      <vt:lpstr>字魂59号-创粗黑</vt:lpstr>
      <vt:lpstr>Arial</vt:lpstr>
      <vt:lpstr>Arial Black</vt:lpstr>
      <vt:lpstr>Stencil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Taniaq</dc:creator>
  <cp:lastModifiedBy>坤雅 钱</cp:lastModifiedBy>
  <cp:revision>76</cp:revision>
  <dcterms:created xsi:type="dcterms:W3CDTF">2024-04-22T09:07:00Z</dcterms:created>
  <dcterms:modified xsi:type="dcterms:W3CDTF">2024-06-17T07:41:21Z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1A4D659CB1534F6F9EFDCA4819A3FB93_12</vt:lpwstr>
  </property>
  <property fmtid="{D5CDD505-2E9C-101B-9397-08002B2CF9AE}" pid="3" name="KSOProductBuildVer">
    <vt:lpwstr>2052-12.1.0.16417</vt:lpwstr>
  </property>
</Properties>
</file>